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7"/>
  </p:notesMasterIdLst>
  <p:handoutMasterIdLst>
    <p:handoutMasterId r:id="rId8"/>
  </p:handoutMasterIdLst>
  <p:sldIdLst>
    <p:sldId id="257" r:id="rId2"/>
    <p:sldId id="260" r:id="rId3"/>
    <p:sldId id="259" r:id="rId4"/>
    <p:sldId id="258" r:id="rId5"/>
    <p:sldId id="261" r:id="rId6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5030" autoAdjust="0"/>
  </p:normalViewPr>
  <p:slideViewPr>
    <p:cSldViewPr snapToGrid="0">
      <p:cViewPr varScale="1">
        <p:scale>
          <a:sx n="105" d="100"/>
          <a:sy n="105" d="100"/>
        </p:scale>
        <p:origin x="82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D938DA-0396-4E61-89BF-120A53DD7BF6}" type="datetime1">
              <a:rPr lang="ko-KR" altLang="en-US" smtClean="0"/>
              <a:t>2022-11-12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media1.mp4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C74CE10-6809-4130-9779-BE960939651E}" type="datetime1">
              <a:rPr lang="ko-KR" altLang="en-US" smtClean="0"/>
              <a:t>2022-11-12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 저는 </a:t>
            </a:r>
            <a:r>
              <a:rPr lang="ko-KR" altLang="en-US" dirty="0" err="1"/>
              <a:t>투디</a:t>
            </a:r>
            <a:r>
              <a:rPr lang="ko-KR" altLang="en-US" dirty="0"/>
              <a:t> </a:t>
            </a:r>
            <a:r>
              <a:rPr lang="ko-KR" altLang="en-US" dirty="0" err="1"/>
              <a:t>겜플</a:t>
            </a:r>
            <a:r>
              <a:rPr lang="en-US" altLang="ko-KR" dirty="0"/>
              <a:t>3</a:t>
            </a:r>
            <a:r>
              <a:rPr lang="ko-KR" altLang="en-US" dirty="0"/>
              <a:t>차를 발표할 </a:t>
            </a:r>
            <a:r>
              <a:rPr lang="ko-KR" altLang="en-US" dirty="0" err="1"/>
              <a:t>김도한입니다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2022-11-12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871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 개발진행 상황입니다</a:t>
            </a:r>
            <a:r>
              <a:rPr lang="en-US" altLang="ko-KR" dirty="0"/>
              <a:t>. </a:t>
            </a:r>
            <a:r>
              <a:rPr lang="ko-KR" altLang="en-US" dirty="0"/>
              <a:t>완전한 진행률은 빨간색</a:t>
            </a:r>
            <a:r>
              <a:rPr lang="en-US" altLang="ko-KR" dirty="0"/>
              <a:t>, </a:t>
            </a:r>
            <a:r>
              <a:rPr lang="ko-KR" altLang="en-US" dirty="0"/>
              <a:t>절반정도의 진행률은 초록색으로 </a:t>
            </a:r>
            <a:r>
              <a:rPr lang="ko-KR" altLang="en-US" dirty="0" err="1"/>
              <a:t>적어놨습니다</a:t>
            </a:r>
            <a:r>
              <a:rPr lang="en-US" altLang="ko-KR" dirty="0"/>
              <a:t>. Game</a:t>
            </a:r>
            <a:r>
              <a:rPr lang="ko-KR" altLang="en-US" dirty="0"/>
              <a:t> </a:t>
            </a:r>
            <a:r>
              <a:rPr lang="en-US" altLang="ko-KR" dirty="0"/>
              <a:t>world</a:t>
            </a:r>
            <a:r>
              <a:rPr lang="ko-KR" altLang="en-US" dirty="0"/>
              <a:t>로 다 변환 해주면서 충돌 체크도는 다해줬는데 지금 예외오류가 발생해서 </a:t>
            </a:r>
            <a:r>
              <a:rPr lang="en-US" altLang="ko-KR" dirty="0"/>
              <a:t>50</a:t>
            </a:r>
            <a:r>
              <a:rPr lang="ko-KR" altLang="en-US" dirty="0"/>
              <a:t>프로로 </a:t>
            </a:r>
            <a:r>
              <a:rPr lang="ko-KR" altLang="en-US" dirty="0" err="1"/>
              <a:t>해놨습니다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2022-11-12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285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줄 쳐진 부분은 최소 범위에서 삭제한 </a:t>
            </a:r>
            <a:r>
              <a:rPr lang="ko-KR" altLang="en-US" dirty="0" err="1"/>
              <a:t>임펙트입니다</a:t>
            </a:r>
            <a:r>
              <a:rPr lang="en-US" altLang="ko-KR" dirty="0"/>
              <a:t>. </a:t>
            </a:r>
            <a:r>
              <a:rPr lang="ko-KR" altLang="en-US" dirty="0"/>
              <a:t>추후 시간적 여유가 </a:t>
            </a:r>
            <a:r>
              <a:rPr lang="ko-KR" altLang="en-US" dirty="0" err="1"/>
              <a:t>잇으면</a:t>
            </a:r>
            <a:r>
              <a:rPr lang="ko-KR" altLang="en-US" dirty="0"/>
              <a:t> 추가할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2022-11-12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939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커밋</a:t>
            </a:r>
            <a:r>
              <a:rPr lang="ko-KR" altLang="en-US" dirty="0"/>
              <a:t> 통계입니다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2022-11-12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372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게임 데모 영상입니다</a:t>
            </a:r>
            <a:r>
              <a:rPr lang="en-US" altLang="ko-KR" dirty="0"/>
              <a:t>. </a:t>
            </a:r>
            <a:r>
              <a:rPr lang="ko-KR" altLang="en-US" dirty="0"/>
              <a:t>체력 물약을 먹으면 체력크기가 커지고 체력 박스도 같이 커집니다</a:t>
            </a:r>
            <a:r>
              <a:rPr lang="en-US" altLang="ko-KR" dirty="0"/>
              <a:t>. </a:t>
            </a:r>
            <a:r>
              <a:rPr lang="ko-KR" altLang="en-US" dirty="0"/>
              <a:t>다음으로 햇빛 </a:t>
            </a:r>
            <a:r>
              <a:rPr lang="ko-KR" altLang="en-US" dirty="0" err="1"/>
              <a:t>몬스터한테</a:t>
            </a:r>
            <a:r>
              <a:rPr lang="ko-KR" altLang="en-US" dirty="0"/>
              <a:t> 피격 </a:t>
            </a:r>
            <a:r>
              <a:rPr lang="ko-KR" altLang="en-US" dirty="0" err="1"/>
              <a:t>당했을때는</a:t>
            </a:r>
            <a:r>
              <a:rPr lang="ko-KR" altLang="en-US" dirty="0"/>
              <a:t> 체력이 </a:t>
            </a:r>
            <a:r>
              <a:rPr lang="ko-KR" altLang="en-US" dirty="0" err="1"/>
              <a:t>깜빡거리며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초간 </a:t>
            </a:r>
            <a:r>
              <a:rPr lang="ko-KR" altLang="en-US" dirty="0" err="1"/>
              <a:t>무적이됩니다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2022-11-12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37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3109F14-E776-46A0-B2C2-315522427AB4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FE9FF334-B24E-4384-8B57-79DDB3DF84D3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789109B3-1805-417E-8231-1242DA8104B9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0928AFF6-6AB7-414D-9F63-AFAC896DC2A1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7510B9F6-866A-483C-8615-169E5CF27273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85468BB0-44F1-4D1F-AC45-CB226B0E2F66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9" name="바닥글 개체 틀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BDB3A1FA-D718-45B7-80B3-BEF381F3548E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BF7F4B7E-283A-49B6-A8FE-0DB2A9FA74AB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0217DB4B-3A50-4455-B2E8-E700516BF366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fld id="{30F3E38E-E967-45FA-AE92-034CE4A74EA9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>
                <a:latin typeface="+mj-ea"/>
                <a:ea typeface="+mj-ea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5AD4E46A-4D08-462A-B135-DFCEE5BFB50C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6FC19D4-12E6-429F-885C-246604F6D000}" type="datetime1">
              <a:rPr lang="ko-KR" altLang="en-US" smtClean="0"/>
              <a:t>2022-11-12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38404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56692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74980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93268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3" y="639097"/>
            <a:ext cx="6269347" cy="3686015"/>
          </a:xfrm>
        </p:spPr>
        <p:txBody>
          <a:bodyPr rtlCol="0">
            <a:normAutofit/>
          </a:bodyPr>
          <a:lstStyle/>
          <a:p>
            <a:pPr rtl="0"/>
            <a:r>
              <a:rPr lang="en-US" altLang="ko" sz="6600" dirty="0">
                <a:latin typeface="Batang" panose="02030600000101010101" pitchFamily="18" charset="-127"/>
                <a:ea typeface="Batang" panose="02030600000101010101" pitchFamily="18" charset="-127"/>
              </a:rPr>
              <a:t>2DGP 3</a:t>
            </a:r>
            <a:r>
              <a:rPr lang="ko-KR" altLang="en-US" sz="6600" dirty="0">
                <a:latin typeface="Batang" panose="02030600000101010101" pitchFamily="18" charset="-127"/>
                <a:ea typeface="Batang" panose="02030600000101010101" pitchFamily="18" charset="-127"/>
              </a:rPr>
              <a:t>차 발표</a:t>
            </a:r>
            <a:endParaRPr lang="ko" sz="6600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00570" y="4541437"/>
            <a:ext cx="6269347" cy="963211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게임 공학과 </a:t>
            </a:r>
            <a:r>
              <a:rPr lang="en-US" altLang="ko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2019180006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김도한</a:t>
            </a:r>
            <a:endParaRPr lang="ko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그림 4" descr="건물, 앉아 있음, 벤치, 옆면 그림&#10;&#10;자동 생성되는 설명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직선 연결선(S)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74"/>
    </mc:Choice>
    <mc:Fallback xmlns="">
      <p:transition spd="slow" advTm="537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0"/>
            <a:ext cx="9609222" cy="1326522"/>
          </a:xfrm>
        </p:spPr>
        <p:txBody>
          <a:bodyPr rtlCol="0" anchor="ctr">
            <a:normAutofit fontScale="90000"/>
          </a:bodyPr>
          <a:lstStyle/>
          <a:p>
            <a:pPr lvl="0" rtl="0"/>
            <a:r>
              <a:rPr lang="ko-KR" altLang="en-US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프로젝트 개발 진행 상황 </a:t>
            </a:r>
            <a:r>
              <a:rPr lang="en-US" altLang="ko-KR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–</a:t>
            </a:r>
            <a:r>
              <a:rPr lang="ko-KR" altLang="en-US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평균 </a:t>
            </a:r>
            <a:r>
              <a:rPr lang="en-US" altLang="ko-KR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59%</a:t>
            </a:r>
            <a:endParaRPr lang="ko" sz="4800" i="1" dirty="0">
              <a:solidFill>
                <a:srgbClr val="FFFFFF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043" y="4863325"/>
            <a:ext cx="10058400" cy="19050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.</a:t>
            </a:r>
            <a:endParaRPr lang="ko" dirty="0">
              <a:solidFill>
                <a:srgbClr val="FFFFFF"/>
              </a:solidFill>
            </a:endParaRPr>
          </a:p>
        </p:txBody>
      </p:sp>
      <p:graphicFrame>
        <p:nvGraphicFramePr>
          <p:cNvPr id="4" name="표 5">
            <a:extLst>
              <a:ext uri="{FF2B5EF4-FFF2-40B4-BE49-F238E27FC236}">
                <a16:creationId xmlns:a16="http://schemas.microsoft.com/office/drawing/2014/main" id="{FF0D962C-C70E-2EA8-50A8-FEF8E680C9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022327"/>
              </p:ext>
            </p:extLst>
          </p:nvPr>
        </p:nvGraphicFramePr>
        <p:xfrm>
          <a:off x="16041" y="914400"/>
          <a:ext cx="12188950" cy="56049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6781">
                  <a:extLst>
                    <a:ext uri="{9D8B030D-6E8A-4147-A177-3AD203B41FA5}">
                      <a16:colId xmlns:a16="http://schemas.microsoft.com/office/drawing/2014/main" val="1246711916"/>
                    </a:ext>
                  </a:extLst>
                </a:gridCol>
                <a:gridCol w="3606781">
                  <a:extLst>
                    <a:ext uri="{9D8B030D-6E8A-4147-A177-3AD203B41FA5}">
                      <a16:colId xmlns:a16="http://schemas.microsoft.com/office/drawing/2014/main" val="1710732229"/>
                    </a:ext>
                  </a:extLst>
                </a:gridCol>
                <a:gridCol w="3486523">
                  <a:extLst>
                    <a:ext uri="{9D8B030D-6E8A-4147-A177-3AD203B41FA5}">
                      <a16:colId xmlns:a16="http://schemas.microsoft.com/office/drawing/2014/main" val="2315678412"/>
                    </a:ext>
                  </a:extLst>
                </a:gridCol>
                <a:gridCol w="1488865">
                  <a:extLst>
                    <a:ext uri="{9D8B030D-6E8A-4147-A177-3AD203B41FA5}">
                      <a16:colId xmlns:a16="http://schemas.microsoft.com/office/drawing/2014/main" val="3031516634"/>
                    </a:ext>
                  </a:extLst>
                </a:gridCol>
              </a:tblGrid>
              <a:tr h="2956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상세계획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진행률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502081"/>
                  </a:ext>
                </a:extLst>
              </a:tr>
              <a:tr h="3327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B050"/>
                          </a:solidFill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리소스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B050"/>
                          </a:solidFill>
                        </a:rPr>
                        <a:t>1.</a:t>
                      </a:r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리소스 수집</a:t>
                      </a:r>
                      <a:r>
                        <a:rPr lang="en-US" altLang="ko-KR" sz="1200" dirty="0">
                          <a:solidFill>
                            <a:srgbClr val="00B050"/>
                          </a:solidFill>
                        </a:rPr>
                        <a:t>,</a:t>
                      </a:r>
                      <a:r>
                        <a:rPr lang="ko-KR" altLang="en-US" sz="1200" dirty="0" err="1">
                          <a:solidFill>
                            <a:srgbClr val="00B050"/>
                          </a:solidFill>
                        </a:rPr>
                        <a:t>스프라이트</a:t>
                      </a:r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 좌표 설정</a:t>
                      </a:r>
                      <a:endParaRPr lang="en-US" altLang="ko-KR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B050"/>
                          </a:solidFill>
                        </a:rPr>
                        <a:t>80%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558776"/>
                  </a:ext>
                </a:extLst>
              </a:tr>
              <a:tr h="3327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맵 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1.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(1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</a:rPr>
                        <a:t>몬스터들의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위치 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0%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827182"/>
                  </a:ext>
                </a:extLst>
              </a:tr>
              <a:tr h="8318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FF0000"/>
                          </a:solidFill>
                        </a:rPr>
                        <a:t>3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rgbClr val="FF0000"/>
                          </a:solidFill>
                        </a:rPr>
                        <a:t>주인공 오브젝트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FF0000"/>
                          </a:solidFill>
                        </a:rPr>
                        <a:t>1.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</a:rPr>
                        <a:t>주인공 조작키 설정</a:t>
                      </a:r>
                      <a:r>
                        <a:rPr lang="en-US" altLang="ko-KR" sz="1200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en-US" altLang="ko-KR" sz="1200" dirty="0" err="1">
                          <a:solidFill>
                            <a:srgbClr val="FF0000"/>
                          </a:solidFill>
                        </a:rPr>
                        <a:t>wasd</a:t>
                      </a:r>
                      <a:r>
                        <a:rPr lang="en-US" altLang="ko-KR" sz="1200" dirty="0">
                          <a:solidFill>
                            <a:srgbClr val="FF0000"/>
                          </a:solidFill>
                        </a:rPr>
                        <a:t>)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rgbClr val="FF0000"/>
                          </a:solidFill>
                        </a:rPr>
                        <a:t>2.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</a:rPr>
                        <a:t>주인공 공격 구현</a:t>
                      </a:r>
                      <a:r>
                        <a:rPr lang="en-US" altLang="ko-KR" sz="1200" dirty="0">
                          <a:solidFill>
                            <a:srgbClr val="FF0000"/>
                          </a:solidFill>
                        </a:rPr>
                        <a:t>(space)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rgbClr val="FF0000"/>
                          </a:solidFill>
                        </a:rPr>
                        <a:t>3.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</a:rPr>
                        <a:t>주인공 애니메이션 구현</a:t>
                      </a:r>
                      <a:endParaRPr lang="en-US" altLang="ko-KR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FF0000"/>
                          </a:solidFill>
                        </a:rPr>
                        <a:t>100%</a:t>
                      </a:r>
                    </a:p>
                    <a:p>
                      <a:pPr algn="ctr" latinLnBrk="1"/>
                      <a:r>
                        <a:rPr lang="en-US" altLang="ko-KR" sz="1800" strike="sngStrike" dirty="0">
                          <a:solidFill>
                            <a:srgbClr val="FF0000"/>
                          </a:solidFill>
                        </a:rPr>
                        <a:t>(fly</a:t>
                      </a:r>
                      <a:r>
                        <a:rPr lang="ko-KR" altLang="en-US" sz="1800" strike="sngStrike" dirty="0">
                          <a:solidFill>
                            <a:srgbClr val="FF0000"/>
                          </a:solidFill>
                        </a:rPr>
                        <a:t>기능 추가</a:t>
                      </a:r>
                      <a:r>
                        <a:rPr lang="en-US" altLang="ko-KR" sz="1800" strike="sngStrike" dirty="0">
                          <a:solidFill>
                            <a:srgbClr val="FF0000"/>
                          </a:solidFill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588756"/>
                  </a:ext>
                </a:extLst>
              </a:tr>
              <a:tr h="5822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적 오브젝트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1.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적들 애니메이션 구현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2.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적들 이동 범위 설정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30%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329612"/>
                  </a:ext>
                </a:extLst>
              </a:tr>
              <a:tr h="3327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B050"/>
                          </a:solidFill>
                        </a:rPr>
                        <a:t>5</a:t>
                      </a:r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중간 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B050"/>
                          </a:solidFill>
                        </a:rPr>
                        <a:t>1. 1~4</a:t>
                      </a:r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주차 코드 보완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B050"/>
                          </a:solidFill>
                        </a:rPr>
                        <a:t>50%</a:t>
                      </a:r>
                      <a:endParaRPr lang="ko-KR" altLang="en-US" sz="18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0319641"/>
                  </a:ext>
                </a:extLst>
              </a:tr>
              <a:tr h="5822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FF0000"/>
                          </a:solidFill>
                        </a:rPr>
                        <a:t>6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rgbClr val="FF0000"/>
                          </a:solidFill>
                        </a:rPr>
                        <a:t>아이템 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FF0000"/>
                          </a:solidFill>
                        </a:rPr>
                        <a:t>1.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</a:rPr>
                        <a:t>아이템 </a:t>
                      </a:r>
                      <a:r>
                        <a:rPr lang="ko-KR" altLang="en-US" sz="1200" dirty="0" err="1">
                          <a:solidFill>
                            <a:srgbClr val="FF0000"/>
                          </a:solidFill>
                        </a:rPr>
                        <a:t>먹었을때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</a:rPr>
                        <a:t>  주인공에게 효과 적용 구현</a:t>
                      </a:r>
                      <a:endParaRPr lang="en-US" altLang="ko-KR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FF0000"/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430654"/>
                  </a:ext>
                </a:extLst>
              </a:tr>
              <a:tr h="8318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B050"/>
                          </a:solidFill>
                        </a:rPr>
                        <a:t>7</a:t>
                      </a:r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충돌처리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B050"/>
                          </a:solidFill>
                        </a:rPr>
                        <a:t>1.</a:t>
                      </a:r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적과 상호작용 모두 구현</a:t>
                      </a:r>
                      <a:endParaRPr lang="en-US" altLang="ko-KR" sz="1200" dirty="0">
                        <a:solidFill>
                          <a:srgbClr val="00B050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rgbClr val="00B050"/>
                          </a:solidFill>
                        </a:rPr>
                        <a:t>2. </a:t>
                      </a:r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주인공과 아이템 상호작용 구현</a:t>
                      </a:r>
                      <a:r>
                        <a:rPr lang="en-US" altLang="ko-KR" sz="1200" dirty="0">
                          <a:solidFill>
                            <a:srgbClr val="00B050"/>
                          </a:solidFill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공격</a:t>
                      </a:r>
                      <a:r>
                        <a:rPr lang="en-US" altLang="ko-KR" sz="1200" dirty="0">
                          <a:solidFill>
                            <a:srgbClr val="00B050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rgbClr val="00B050"/>
                          </a:solidFill>
                        </a:rPr>
                        <a:t> 주인공과 적 충돌 처리</a:t>
                      </a:r>
                      <a:r>
                        <a:rPr lang="en-US" altLang="ko-KR" sz="1200" dirty="0">
                          <a:solidFill>
                            <a:srgbClr val="00B050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B050"/>
                          </a:solidFill>
                        </a:rPr>
                        <a:t>50%</a:t>
                      </a:r>
                      <a:endParaRPr lang="ko-KR" altLang="en-US" sz="18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598256"/>
                  </a:ext>
                </a:extLst>
              </a:tr>
              <a:tr h="3327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스크롤링 기법구현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맵 배치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3953365"/>
                  </a:ext>
                </a:extLst>
              </a:tr>
              <a:tr h="3327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사운드처리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1.</a:t>
                      </a:r>
                      <a:r>
                        <a:rPr lang="ko-KR" altLang="en-US" sz="1200" dirty="0"/>
                        <a:t>사운드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926404"/>
                  </a:ext>
                </a:extLst>
              </a:tr>
              <a:tr h="5822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</a:t>
                      </a:r>
                      <a:r>
                        <a:rPr lang="ko-KR" altLang="en-US" sz="12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1~9</a:t>
                      </a:r>
                      <a:r>
                        <a:rPr lang="ko-KR" altLang="en-US" sz="1200" dirty="0"/>
                        <a:t>주차 보완</a:t>
                      </a:r>
                      <a:r>
                        <a:rPr lang="en-US" altLang="ko-KR" sz="1200" dirty="0"/>
                        <a:t>&amp;</a:t>
                      </a:r>
                      <a:r>
                        <a:rPr lang="ko-KR" altLang="en-US" sz="1200" dirty="0"/>
                        <a:t>마무리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1. 1~9</a:t>
                      </a:r>
                      <a:r>
                        <a:rPr lang="ko-KR" altLang="en-US" sz="1200" dirty="0"/>
                        <a:t>주차 코드보완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최종 점검 및 릴리즈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593829"/>
                  </a:ext>
                </a:extLst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id="{14C8A453-4527-A37B-2448-F4E8588D62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0031" y="-1179369"/>
            <a:ext cx="1881443" cy="2505891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58804B1C-0C9E-05F0-9BB4-1128702ED6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6" y="2035803"/>
            <a:ext cx="6101505" cy="378002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74004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72"/>
    </mc:Choice>
    <mc:Fallback xmlns="">
      <p:transition spd="slow" advTm="15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343864"/>
            <a:ext cx="5486400" cy="1326522"/>
          </a:xfrm>
        </p:spPr>
        <p:txBody>
          <a:bodyPr rtlCol="0" anchor="ctr">
            <a:normAutofit/>
          </a:bodyPr>
          <a:lstStyle/>
          <a:p>
            <a:pPr lvl="0" rtl="0"/>
            <a:r>
              <a:rPr lang="ko-KR" altLang="en-US" sz="4800" i="1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개발 범위변경사항</a:t>
            </a:r>
            <a:endParaRPr lang="ko" sz="4800" i="1" dirty="0">
              <a:solidFill>
                <a:srgbClr val="FFFFFF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043" y="4863325"/>
            <a:ext cx="10058400" cy="19050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sz="24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.</a:t>
            </a:r>
            <a:endParaRPr lang="ko" dirty="0">
              <a:solidFill>
                <a:srgbClr val="FFFFFF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B2EA9DD-D3A6-7A14-7ED5-3F40F36FFF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937" y="1994675"/>
            <a:ext cx="2357481" cy="4022947"/>
          </a:xfrm>
          <a:prstGeom prst="rect">
            <a:avLst/>
          </a:prstGeom>
        </p:spPr>
      </p:pic>
      <p:graphicFrame>
        <p:nvGraphicFramePr>
          <p:cNvPr id="4" name="표 5">
            <a:extLst>
              <a:ext uri="{FF2B5EF4-FFF2-40B4-BE49-F238E27FC236}">
                <a16:creationId xmlns:a16="http://schemas.microsoft.com/office/drawing/2014/main" id="{FF0D962C-C70E-2EA8-50A8-FEF8E680C9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0375407"/>
              </p:ext>
            </p:extLst>
          </p:nvPr>
        </p:nvGraphicFramePr>
        <p:xfrm>
          <a:off x="61466" y="638794"/>
          <a:ext cx="9597075" cy="67904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9025">
                  <a:extLst>
                    <a:ext uri="{9D8B030D-6E8A-4147-A177-3AD203B41FA5}">
                      <a16:colId xmlns:a16="http://schemas.microsoft.com/office/drawing/2014/main" val="1246711916"/>
                    </a:ext>
                  </a:extLst>
                </a:gridCol>
                <a:gridCol w="3199025">
                  <a:extLst>
                    <a:ext uri="{9D8B030D-6E8A-4147-A177-3AD203B41FA5}">
                      <a16:colId xmlns:a16="http://schemas.microsoft.com/office/drawing/2014/main" val="1710732229"/>
                    </a:ext>
                  </a:extLst>
                </a:gridCol>
                <a:gridCol w="3199025">
                  <a:extLst>
                    <a:ext uri="{9D8B030D-6E8A-4147-A177-3AD203B41FA5}">
                      <a16:colId xmlns:a16="http://schemas.microsoft.com/office/drawing/2014/main" val="2315678412"/>
                    </a:ext>
                  </a:extLst>
                </a:gridCol>
              </a:tblGrid>
              <a:tr h="3624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내용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최소 범위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추가 범위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502081"/>
                  </a:ext>
                </a:extLst>
              </a:tr>
              <a:tr h="6441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 컨트롤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방향 이동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상하좌우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대각선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)=&gt;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좌우이동과 점프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trike="noStrike" dirty="0" err="1">
                          <a:solidFill>
                            <a:schemeClr val="tx1"/>
                          </a:solidFill>
                        </a:rPr>
                        <a:t>슬라임의</a:t>
                      </a:r>
                      <a:r>
                        <a:rPr lang="ko-KR" altLang="en-US" strike="noStrik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trike="noStrike" dirty="0" err="1">
                          <a:solidFill>
                            <a:schemeClr val="tx1"/>
                          </a:solidFill>
                        </a:rPr>
                        <a:t>슈퍼점프</a:t>
                      </a:r>
                      <a:r>
                        <a:rPr lang="en-US" altLang="ko-KR" strike="noStrike" dirty="0">
                          <a:solidFill>
                            <a:schemeClr val="tx1"/>
                          </a:solidFill>
                        </a:rPr>
                        <a:t>=&gt;fly</a:t>
                      </a:r>
                      <a:r>
                        <a:rPr lang="ko-KR" altLang="en-US" strike="noStrike" dirty="0">
                          <a:solidFill>
                            <a:schemeClr val="tx1"/>
                          </a:solidFill>
                        </a:rPr>
                        <a:t>모드로 변경</a:t>
                      </a:r>
                      <a:r>
                        <a:rPr lang="en-US" altLang="ko-KR" strike="noStrike" dirty="0">
                          <a:solidFill>
                            <a:schemeClr val="tx1"/>
                          </a:solidFill>
                        </a:rPr>
                        <a:t>(L_CTRL_KEY)</a:t>
                      </a:r>
                      <a:endParaRPr lang="ko-KR" altLang="en-US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558776"/>
                  </a:ext>
                </a:extLst>
              </a:tr>
              <a:tr h="11778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 기술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공격버튼 누르면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이전 방향키를 기준으로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슬라임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발사</a:t>
                      </a:r>
                      <a:endParaRPr lang="ko-KR" altLang="en-US" strike="sng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체력 아이템을 먹으면 크기가 커지는 기능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체력을 크기로 보여줌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),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적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피격시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폭발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임펙트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trike="sngStrike" dirty="0">
                          <a:solidFill>
                            <a:schemeClr val="tx1"/>
                          </a:solidFill>
                        </a:rPr>
                        <a:t>(+</a:t>
                      </a:r>
                      <a:r>
                        <a:rPr lang="ko-KR" altLang="en-US" strike="sngStrike" dirty="0" err="1">
                          <a:solidFill>
                            <a:schemeClr val="tx1"/>
                          </a:solidFill>
                        </a:rPr>
                        <a:t>슬라임</a:t>
                      </a:r>
                      <a:r>
                        <a:rPr lang="ko-KR" altLang="en-US" strike="sngStrike" dirty="0">
                          <a:solidFill>
                            <a:schemeClr val="tx1"/>
                          </a:solidFill>
                        </a:rPr>
                        <a:t> 조각 떨어지는 </a:t>
                      </a:r>
                      <a:r>
                        <a:rPr lang="ko-KR" altLang="en-US" strike="sngStrike" dirty="0" err="1">
                          <a:solidFill>
                            <a:schemeClr val="tx1"/>
                          </a:solidFill>
                        </a:rPr>
                        <a:t>임펙트</a:t>
                      </a:r>
                      <a:endParaRPr lang="en-US" altLang="ko-KR" strike="sngStrike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trike="sngStrike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ko-KR" altLang="en-US" strike="sngStrike" dirty="0" err="1">
                          <a:solidFill>
                            <a:schemeClr val="tx1"/>
                          </a:solidFill>
                        </a:rPr>
                        <a:t>공격시</a:t>
                      </a:r>
                      <a:r>
                        <a:rPr lang="ko-KR" altLang="en-US" strike="sngStrike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trike="sngStrike" dirty="0" err="1">
                          <a:solidFill>
                            <a:schemeClr val="tx1"/>
                          </a:solidFill>
                        </a:rPr>
                        <a:t>슬라임</a:t>
                      </a:r>
                      <a:r>
                        <a:rPr lang="ko-KR" altLang="en-US" strike="sngStrike" dirty="0">
                          <a:solidFill>
                            <a:schemeClr val="tx1"/>
                          </a:solidFill>
                        </a:rPr>
                        <a:t> 크기 </a:t>
                      </a:r>
                      <a:r>
                        <a:rPr lang="ko-KR" altLang="en-US" strike="sngStrike" dirty="0" err="1">
                          <a:solidFill>
                            <a:schemeClr val="tx1"/>
                          </a:solidFill>
                        </a:rPr>
                        <a:t>작아짐</a:t>
                      </a:r>
                      <a:r>
                        <a:rPr lang="en-US" altLang="ko-KR" strike="sngStrike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trike="sng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827182"/>
                  </a:ext>
                </a:extLst>
              </a:tr>
              <a:tr h="9202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Stage1(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횡스크롤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=&gt;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캔버스의 가로의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배정도의 캔버스 구현예정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Stage2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588756"/>
                  </a:ext>
                </a:extLst>
              </a:tr>
              <a:tr h="9202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적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AI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적들이 특정거리를 움직이는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사정거리에 들어오면 공격을 하는 기능 또는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슬라임을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따라가는 기능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329612"/>
                  </a:ext>
                </a:extLst>
              </a:tr>
              <a:tr h="9060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개입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피격시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체력 감소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체력 증가 아이템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게임 중간에 파이프를 타면 다른 장소로 이동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함정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or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체력회복방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) &lt;=&gt;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보스 추가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??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0319641"/>
                  </a:ext>
                </a:extLst>
              </a:tr>
              <a:tr h="6441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배경음악삽입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캐릭터의 공격이나 이동 때 소리나는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430654"/>
                  </a:ext>
                </a:extLst>
              </a:tr>
              <a:tr h="6441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캐릭터와 적의 움직임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횡스크롤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적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타격시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임펙트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기능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598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3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65"/>
    </mc:Choice>
    <mc:Fallback xmlns="">
      <p:transition spd="slow" advTm="646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628" y="-217050"/>
            <a:ext cx="7757963" cy="1300374"/>
          </a:xfrm>
        </p:spPr>
        <p:txBody>
          <a:bodyPr rtlCol="0" anchor="ctr">
            <a:normAutofit fontScale="90000"/>
          </a:bodyPr>
          <a:lstStyle/>
          <a:p>
            <a:pPr lvl="0" rtl="0"/>
            <a:br>
              <a:rPr lang="en-US" altLang="ko-KR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</a:br>
            <a:r>
              <a:rPr lang="en-US" altLang="ko-KR" sz="4800" i="1" dirty="0" err="1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Github</a:t>
            </a:r>
            <a:r>
              <a:rPr lang="en-US" altLang="ko-KR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ko-KR" altLang="en-US" sz="4800" i="1" dirty="0" err="1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커밋</a:t>
            </a:r>
            <a:r>
              <a:rPr lang="ko-KR" altLang="en-US" sz="4800" i="1" dirty="0">
                <a:solidFill>
                  <a:srgbClr val="FFFFFF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통계</a:t>
            </a:r>
            <a:endParaRPr lang="ko" sz="4800" i="1" dirty="0">
              <a:solidFill>
                <a:srgbClr val="FFFFFF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79" y="4968566"/>
            <a:ext cx="10058400" cy="1905000"/>
          </a:xfrm>
        </p:spPr>
        <p:txBody>
          <a:bodyPr rtlCol="0">
            <a:normAutofit/>
          </a:bodyPr>
          <a:lstStyle/>
          <a:p>
            <a:pPr rtl="0"/>
            <a:endParaRPr lang="ko" dirty="0">
              <a:solidFill>
                <a:srgbClr val="FFFFFF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B2EA9DD-D3A6-7A14-7ED5-3F40F36FFF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749" y="-191756"/>
            <a:ext cx="1516251" cy="1348430"/>
          </a:xfrm>
          <a:prstGeom prst="rect">
            <a:avLst/>
          </a:prstGeom>
        </p:spPr>
      </p:pic>
      <p:pic>
        <p:nvPicPr>
          <p:cNvPr id="19" name="비디오 18">
            <a:hlinkClick r:id="" action="ppaction://media"/>
            <a:extLst>
              <a:ext uri="{FF2B5EF4-FFF2-40B4-BE49-F238E27FC236}">
                <a16:creationId xmlns:a16="http://schemas.microsoft.com/office/drawing/2014/main" id="{B32EC0D7-1A2A-811D-B267-8400A2F9BF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7085" r="7085"/>
          <a:stretch>
            <a:fillRect/>
          </a:stretch>
        </p:blipFill>
        <p:spPr>
          <a:xfrm>
            <a:off x="4744755" y="256947"/>
            <a:ext cx="1102996" cy="722858"/>
          </a:xfrm>
          <a:prstGeom prst="ellipse">
            <a:avLst/>
          </a:prstGeom>
          <a:ln>
            <a:noFill/>
          </a:ln>
          <a:effectLst>
            <a:softEdge rad="127000"/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69AC9BC-E1AA-7457-F570-2934CEB8AC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516" y="1083324"/>
            <a:ext cx="10748211" cy="548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36"/>
    </mc:Choice>
    <mc:Fallback xmlns="">
      <p:transition spd="slow" advTm="2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B2EA9DD-D3A6-7A14-7ED5-3F40F36FFF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720" y="-525780"/>
            <a:ext cx="5273040" cy="5798820"/>
          </a:xfrm>
          <a:prstGeom prst="rect">
            <a:avLst/>
          </a:prstGeom>
        </p:spPr>
      </p:pic>
      <p:pic>
        <p:nvPicPr>
          <p:cNvPr id="3" name="2022-11-12 21-46-30">
            <a:hlinkClick r:id="" action="ppaction://media"/>
            <a:extLst>
              <a:ext uri="{FF2B5EF4-FFF2-40B4-BE49-F238E27FC236}">
                <a16:creationId xmlns:a16="http://schemas.microsoft.com/office/drawing/2014/main" id="{1712F835-CF45-6E41-42DD-B6A391F85C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765208"/>
            <a:ext cx="6721475" cy="450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05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86"/>
    </mc:Choice>
    <mc:Fallback xmlns="">
      <p:transition spd="slow" advTm="26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139" objId="3"/>
        <p14:pauseEvt time="24093" objId="3"/>
        <p14:stopEvt time="26886" objId="3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8"/>
</p:tagLst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90_TF56160789" id="{11A5DD40-D213-4239-B5A2-34C90E722621}" vid="{34CC6CB0-C27F-499C-B426-D32440FDD9F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{44526D53-F291-4015-A0B7-365094E72738}tf56160789_win32</Template>
  <TotalTime>430</TotalTime>
  <Words>420</Words>
  <Application>Microsoft Office PowerPoint</Application>
  <PresentationFormat>와이드스크린</PresentationFormat>
  <Paragraphs>95</Paragraphs>
  <Slides>5</Slides>
  <Notes>5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Malgun Gothic</vt:lpstr>
      <vt:lpstr>Malgun Gothic</vt:lpstr>
      <vt:lpstr>Batang</vt:lpstr>
      <vt:lpstr>Calibri</vt:lpstr>
      <vt:lpstr>Franklin Gothic Book</vt:lpstr>
      <vt:lpstr>1_RetrospectVTI</vt:lpstr>
      <vt:lpstr>2DGP 3차 발표</vt:lpstr>
      <vt:lpstr>프로젝트 개발 진행 상황 –평균 59%</vt:lpstr>
      <vt:lpstr>개발 범위변경사항</vt:lpstr>
      <vt:lpstr> Github 커밋 통계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1차 발표</dc:title>
  <dc:creator>김 도한</dc:creator>
  <cp:lastModifiedBy>김 도한</cp:lastModifiedBy>
  <cp:revision>8</cp:revision>
  <dcterms:created xsi:type="dcterms:W3CDTF">2022-09-26T15:43:29Z</dcterms:created>
  <dcterms:modified xsi:type="dcterms:W3CDTF">2022-11-12T13:45:24Z</dcterms:modified>
</cp:coreProperties>
</file>

<file path=docProps/thumbnail.jpeg>
</file>